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2"/>
    <p:restoredTop sz="94652"/>
  </p:normalViewPr>
  <p:slideViewPr>
    <p:cSldViewPr snapToGrid="0" snapToObjects="1">
      <p:cViewPr varScale="1">
        <p:scale>
          <a:sx n="112" d="100"/>
          <a:sy n="112" d="100"/>
        </p:scale>
        <p:origin x="5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549115-A515-3E42-9BED-61FC670E7C06}" type="datetimeFigureOut">
              <a:rPr lang="en-US" smtClean="0"/>
              <a:t>5/21/18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EB0E35-9809-234F-8DA8-96A57C51D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848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1B6DA-8254-4A65-9FF9-5D82721C2D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502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683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448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3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29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910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977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980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961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139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234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17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FD430-82E2-C146-8FD0-71E405768274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78FB5-FD67-2E41-A95D-641B5B1CB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26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0" Type="http://schemas.openxmlformats.org/officeDocument/2006/relationships/image" Target="../media/image8.jp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7"/>
          <p:cNvSpPr>
            <a:spLocks/>
          </p:cNvSpPr>
          <p:nvPr/>
        </p:nvSpPr>
        <p:spPr bwMode="auto">
          <a:xfrm>
            <a:off x="2053708" y="3163116"/>
            <a:ext cx="1361585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10 euros</a:t>
            </a:r>
          </a:p>
        </p:txBody>
      </p:sp>
      <p:sp>
        <p:nvSpPr>
          <p:cNvPr id="50" name="Rectangle 7"/>
          <p:cNvSpPr>
            <a:spLocks/>
          </p:cNvSpPr>
          <p:nvPr/>
        </p:nvSpPr>
        <p:spPr bwMode="auto">
          <a:xfrm>
            <a:off x="2046968" y="2924377"/>
            <a:ext cx="1361585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What is this?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140" y="922118"/>
            <a:ext cx="1465726" cy="1954302"/>
          </a:xfrm>
          <a:prstGeom prst="rect">
            <a:avLst/>
          </a:prstGeom>
        </p:spPr>
      </p:pic>
      <p:sp>
        <p:nvSpPr>
          <p:cNvPr id="60" name="Rectangle 7"/>
          <p:cNvSpPr>
            <a:spLocks/>
          </p:cNvSpPr>
          <p:nvPr/>
        </p:nvSpPr>
        <p:spPr bwMode="auto">
          <a:xfrm>
            <a:off x="135812" y="3349919"/>
            <a:ext cx="1535750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yes</a:t>
            </a:r>
          </a:p>
        </p:txBody>
      </p:sp>
      <p:sp>
        <p:nvSpPr>
          <p:cNvPr id="61" name="Rectangle 7"/>
          <p:cNvSpPr>
            <a:spLocks/>
          </p:cNvSpPr>
          <p:nvPr/>
        </p:nvSpPr>
        <p:spPr bwMode="auto">
          <a:xfrm>
            <a:off x="135811" y="2920490"/>
            <a:ext cx="196946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Does this foundation have any sunscreen?</a:t>
            </a: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1478" y="1169422"/>
            <a:ext cx="1954301" cy="1459694"/>
          </a:xfrm>
          <a:prstGeom prst="rect">
            <a:avLst/>
          </a:prstGeom>
        </p:spPr>
      </p:pic>
      <p:sp>
        <p:nvSpPr>
          <p:cNvPr id="64" name="Rectangle 7"/>
          <p:cNvSpPr>
            <a:spLocks/>
          </p:cNvSpPr>
          <p:nvPr/>
        </p:nvSpPr>
        <p:spPr bwMode="auto">
          <a:xfrm>
            <a:off x="160110" y="6249656"/>
            <a:ext cx="1817858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unsuitable image</a:t>
            </a:r>
          </a:p>
        </p:txBody>
      </p:sp>
      <p:sp>
        <p:nvSpPr>
          <p:cNvPr id="65" name="Rectangle 7"/>
          <p:cNvSpPr>
            <a:spLocks/>
          </p:cNvSpPr>
          <p:nvPr/>
        </p:nvSpPr>
        <p:spPr bwMode="auto">
          <a:xfrm>
            <a:off x="160110" y="5805326"/>
            <a:ext cx="14761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What type of pills are these?</a:t>
            </a: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1481" y="4058674"/>
            <a:ext cx="1954304" cy="1459696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336" y="3811370"/>
            <a:ext cx="1467352" cy="1954304"/>
          </a:xfrm>
          <a:prstGeom prst="rect">
            <a:avLst/>
          </a:prstGeom>
        </p:spPr>
      </p:pic>
      <p:sp>
        <p:nvSpPr>
          <p:cNvPr id="77" name="Rectangle 7"/>
          <p:cNvSpPr>
            <a:spLocks/>
          </p:cNvSpPr>
          <p:nvPr/>
        </p:nvSpPr>
        <p:spPr bwMode="auto">
          <a:xfrm>
            <a:off x="3935374" y="6050872"/>
            <a:ext cx="1535750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unanswerable</a:t>
            </a:r>
          </a:p>
        </p:txBody>
      </p:sp>
      <p:sp>
        <p:nvSpPr>
          <p:cNvPr id="78" name="Rectangle 7"/>
          <p:cNvSpPr>
            <a:spLocks/>
          </p:cNvSpPr>
          <p:nvPr/>
        </p:nvSpPr>
        <p:spPr bwMode="auto">
          <a:xfrm>
            <a:off x="3909704" y="5805326"/>
            <a:ext cx="19726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Who is this mail for?</a:t>
            </a:r>
          </a:p>
          <a:p>
            <a:endParaRPr lang="en-US" altLang="en-US" sz="1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Arial Bold" panose="020B0704020202020204" pitchFamily="34" charset="0"/>
            </a:endParaRPr>
          </a:p>
        </p:txBody>
      </p:sp>
      <p:sp>
        <p:nvSpPr>
          <p:cNvPr id="79" name="Rectangle 7"/>
          <p:cNvSpPr>
            <a:spLocks/>
          </p:cNvSpPr>
          <p:nvPr/>
        </p:nvSpPr>
        <p:spPr bwMode="auto">
          <a:xfrm>
            <a:off x="3972722" y="3163116"/>
            <a:ext cx="1361585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green</a:t>
            </a:r>
          </a:p>
        </p:txBody>
      </p:sp>
      <p:sp>
        <p:nvSpPr>
          <p:cNvPr id="80" name="Rectangle 7"/>
          <p:cNvSpPr>
            <a:spLocks/>
          </p:cNvSpPr>
          <p:nvPr/>
        </p:nvSpPr>
        <p:spPr bwMode="auto">
          <a:xfrm>
            <a:off x="3962336" y="2926999"/>
            <a:ext cx="1775556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What color is this?</a:t>
            </a:r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486" y="922118"/>
            <a:ext cx="1465727" cy="1954303"/>
          </a:xfrm>
          <a:prstGeom prst="rect">
            <a:avLst/>
          </a:prstGeom>
        </p:spPr>
      </p:pic>
      <p:sp>
        <p:nvSpPr>
          <p:cNvPr id="83" name="Rectangle 7"/>
          <p:cNvSpPr>
            <a:spLocks/>
          </p:cNvSpPr>
          <p:nvPr/>
        </p:nvSpPr>
        <p:spPr bwMode="auto">
          <a:xfrm>
            <a:off x="2073472" y="6249655"/>
            <a:ext cx="1766398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unsuitable image</a:t>
            </a:r>
          </a:p>
        </p:txBody>
      </p:sp>
      <p:sp>
        <p:nvSpPr>
          <p:cNvPr id="84" name="Rectangle 7"/>
          <p:cNvSpPr>
            <a:spLocks/>
          </p:cNvSpPr>
          <p:nvPr/>
        </p:nvSpPr>
        <p:spPr bwMode="auto">
          <a:xfrm>
            <a:off x="2073472" y="5805326"/>
            <a:ext cx="15357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What type of soup is this?</a:t>
            </a:r>
          </a:p>
        </p:txBody>
      </p:sp>
      <p:pic>
        <p:nvPicPr>
          <p:cNvPr id="85" name="Picture 8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140" y="3811370"/>
            <a:ext cx="1459695" cy="1954303"/>
          </a:xfrm>
          <a:prstGeom prst="rect">
            <a:avLst/>
          </a:prstGeom>
        </p:spPr>
      </p:pic>
      <p:sp>
        <p:nvSpPr>
          <p:cNvPr id="87" name="Rectangle 7"/>
          <p:cNvSpPr>
            <a:spLocks/>
          </p:cNvSpPr>
          <p:nvPr/>
        </p:nvSpPr>
        <p:spPr bwMode="auto">
          <a:xfrm>
            <a:off x="5831096" y="6249655"/>
            <a:ext cx="1513921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unanswerable</a:t>
            </a:r>
          </a:p>
        </p:txBody>
      </p:sp>
      <p:sp>
        <p:nvSpPr>
          <p:cNvPr id="88" name="Rectangle 7"/>
          <p:cNvSpPr>
            <a:spLocks/>
          </p:cNvSpPr>
          <p:nvPr/>
        </p:nvSpPr>
        <p:spPr bwMode="auto">
          <a:xfrm>
            <a:off x="5831096" y="5803090"/>
            <a:ext cx="155671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When is the expiration date?</a:t>
            </a:r>
          </a:p>
        </p:txBody>
      </p:sp>
      <p:pic>
        <p:nvPicPr>
          <p:cNvPr id="89" name="Picture 8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639009" y="4057430"/>
            <a:ext cx="1953168" cy="1458847"/>
          </a:xfrm>
          <a:prstGeom prst="rect">
            <a:avLst/>
          </a:prstGeom>
        </p:spPr>
      </p:pic>
      <p:sp>
        <p:nvSpPr>
          <p:cNvPr id="90" name="Rectangle 7"/>
          <p:cNvSpPr>
            <a:spLocks/>
          </p:cNvSpPr>
          <p:nvPr/>
        </p:nvSpPr>
        <p:spPr bwMode="auto">
          <a:xfrm>
            <a:off x="5831097" y="3363171"/>
            <a:ext cx="172654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  <a:sym typeface="Arial Bold" panose="020B0704020202020204" pitchFamily="34" charset="0"/>
              </a:rPr>
              <a:t>: </a:t>
            </a:r>
            <a:r>
              <a:rPr lang="en-US" sz="1300" dirty="0">
                <a:latin typeface="Arial" charset="0"/>
                <a:ea typeface="Arial" charset="0"/>
                <a:cs typeface="Arial" charset="0"/>
              </a:rPr>
              <a:t>butternut squash red pepper soup</a:t>
            </a:r>
          </a:p>
        </p:txBody>
      </p:sp>
      <p:sp>
        <p:nvSpPr>
          <p:cNvPr id="91" name="Rectangle 7"/>
          <p:cNvSpPr>
            <a:spLocks/>
          </p:cNvSpPr>
          <p:nvPr/>
        </p:nvSpPr>
        <p:spPr bwMode="auto">
          <a:xfrm>
            <a:off x="5831096" y="2916072"/>
            <a:ext cx="172654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Please can you tell me what this item is?</a:t>
            </a: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360" y="926210"/>
            <a:ext cx="1462658" cy="1950210"/>
          </a:xfrm>
          <a:prstGeom prst="rect">
            <a:avLst/>
          </a:prstGeom>
        </p:spPr>
      </p:pic>
      <p:sp>
        <p:nvSpPr>
          <p:cNvPr id="93" name="Rectangle 7"/>
          <p:cNvSpPr>
            <a:spLocks/>
          </p:cNvSpPr>
          <p:nvPr/>
        </p:nvSpPr>
        <p:spPr bwMode="auto">
          <a:xfrm>
            <a:off x="7718366" y="3163116"/>
            <a:ext cx="1535750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yes</a:t>
            </a:r>
          </a:p>
        </p:txBody>
      </p:sp>
      <p:sp>
        <p:nvSpPr>
          <p:cNvPr id="94" name="Rectangle 7"/>
          <p:cNvSpPr>
            <a:spLocks/>
          </p:cNvSpPr>
          <p:nvPr/>
        </p:nvSpPr>
        <p:spPr bwMode="auto">
          <a:xfrm>
            <a:off x="7706051" y="2920490"/>
            <a:ext cx="2469889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Is it sunny outside?</a:t>
            </a:r>
          </a:p>
        </p:txBody>
      </p:sp>
      <p:pic>
        <p:nvPicPr>
          <p:cNvPr id="95" name="Picture 9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165" y="922118"/>
            <a:ext cx="1459695" cy="1954302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05846" y="4052996"/>
            <a:ext cx="1953170" cy="1458849"/>
          </a:xfrm>
          <a:prstGeom prst="rect">
            <a:avLst/>
          </a:prstGeom>
        </p:spPr>
      </p:pic>
      <p:sp>
        <p:nvSpPr>
          <p:cNvPr id="97" name="Rectangle 7"/>
          <p:cNvSpPr>
            <a:spLocks/>
          </p:cNvSpPr>
          <p:nvPr/>
        </p:nvSpPr>
        <p:spPr bwMode="auto">
          <a:xfrm>
            <a:off x="9583837" y="6253255"/>
            <a:ext cx="1867421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unanswerable</a:t>
            </a:r>
          </a:p>
        </p:txBody>
      </p:sp>
      <p:sp>
        <p:nvSpPr>
          <p:cNvPr id="98" name="Rectangle 7"/>
          <p:cNvSpPr>
            <a:spLocks/>
          </p:cNvSpPr>
          <p:nvPr/>
        </p:nvSpPr>
        <p:spPr bwMode="auto">
          <a:xfrm>
            <a:off x="9583837" y="5800256"/>
            <a:ext cx="253380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Can you please tell me what the oven temperature is set to?</a:t>
            </a:r>
          </a:p>
        </p:txBody>
      </p:sp>
      <p:sp>
        <p:nvSpPr>
          <p:cNvPr id="99" name="Rectangle 7"/>
          <p:cNvSpPr>
            <a:spLocks/>
          </p:cNvSpPr>
          <p:nvPr/>
        </p:nvSpPr>
        <p:spPr bwMode="auto">
          <a:xfrm>
            <a:off x="9583837" y="3363171"/>
            <a:ext cx="1535750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air conditioning</a:t>
            </a:r>
          </a:p>
        </p:txBody>
      </p:sp>
      <p:sp>
        <p:nvSpPr>
          <p:cNvPr id="100" name="Rectangle 7"/>
          <p:cNvSpPr>
            <a:spLocks/>
          </p:cNvSpPr>
          <p:nvPr/>
        </p:nvSpPr>
        <p:spPr bwMode="auto">
          <a:xfrm>
            <a:off x="9583837" y="2922559"/>
            <a:ext cx="268928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Is this air conditioner on fan, dehumidifier, or </a:t>
            </a:r>
            <a:r>
              <a:rPr lang="en-US" altLang="en-US" sz="1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air conditioning?</a:t>
            </a:r>
            <a:endParaRPr lang="en-US" altLang="en-US" sz="1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Arial Bold" panose="020B0704020202020204" pitchFamily="34" charset="0"/>
            </a:endParaRPr>
          </a:p>
        </p:txBody>
      </p:sp>
      <p:sp>
        <p:nvSpPr>
          <p:cNvPr id="101" name="Rectangle 7"/>
          <p:cNvSpPr>
            <a:spLocks/>
          </p:cNvSpPr>
          <p:nvPr/>
        </p:nvSpPr>
        <p:spPr bwMode="auto">
          <a:xfrm>
            <a:off x="7729067" y="6050872"/>
            <a:ext cx="1535750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A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unanswerable</a:t>
            </a:r>
          </a:p>
        </p:txBody>
      </p:sp>
      <p:sp>
        <p:nvSpPr>
          <p:cNvPr id="102" name="Rectangle 7"/>
          <p:cNvSpPr>
            <a:spLocks/>
          </p:cNvSpPr>
          <p:nvPr/>
        </p:nvSpPr>
        <p:spPr bwMode="auto">
          <a:xfrm>
            <a:off x="7718367" y="5803090"/>
            <a:ext cx="1535750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Q</a:t>
            </a:r>
            <a:r>
              <a:rPr lang="en-US" alt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: What is this?</a:t>
            </a:r>
          </a:p>
        </p:txBody>
      </p:sp>
      <p:pic>
        <p:nvPicPr>
          <p:cNvPr id="103" name="Picture 10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023" y="3806900"/>
            <a:ext cx="1463838" cy="1959849"/>
          </a:xfrm>
          <a:prstGeom prst="rect">
            <a:avLst/>
          </a:prstGeom>
        </p:spPr>
      </p:pic>
      <p:pic>
        <p:nvPicPr>
          <p:cNvPr id="104" name="Picture 103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08720" y="1166408"/>
            <a:ext cx="1954302" cy="1465727"/>
          </a:xfrm>
          <a:prstGeom prst="rect">
            <a:avLst/>
          </a:prstGeom>
        </p:spPr>
      </p:pic>
      <p:sp>
        <p:nvSpPr>
          <p:cNvPr id="38" name="Rectangle 7">
            <a:extLst>
              <a:ext uri="{FF2B5EF4-FFF2-40B4-BE49-F238E27FC236}">
                <a16:creationId xmlns:a16="http://schemas.microsoft.com/office/drawing/2014/main" id="{5C679126-DB7D-944D-848B-DA4726052D4F}"/>
              </a:ext>
            </a:extLst>
          </p:cNvPr>
          <p:cNvSpPr>
            <a:spLocks/>
          </p:cNvSpPr>
          <p:nvPr/>
        </p:nvSpPr>
        <p:spPr bwMode="auto">
          <a:xfrm>
            <a:off x="1485899" y="798817"/>
            <a:ext cx="736067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57799" bIns="0">
            <a:spAutoFit/>
          </a:bodyPr>
          <a:lstStyle>
            <a:lvl1pPr marL="571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1pPr>
            <a:lvl2pPr marL="742950" indent="-28575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2pPr>
            <a:lvl3pPr marL="11430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3pPr>
            <a:lvl4pPr marL="16002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4pPr>
            <a:lvl5pPr marL="2057400" indent="-228600"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cs typeface="ヒラギノ角ゴ ProN W3" charset="0"/>
                <a:sym typeface="Gill Sans" charset="0"/>
              </a:defRPr>
            </a:lvl9pPr>
          </a:lstStyle>
          <a:p>
            <a:r>
              <a:rPr lang="en-US" alt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Arial Bold" panose="020B0704020202020204" pitchFamily="34" charset="0"/>
              </a:rPr>
              <a:t>  </a:t>
            </a:r>
            <a:endParaRPr lang="en-US" altLang="en-US" sz="1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Arial Bold" panose="020B07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146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157</Words>
  <Application>Microsoft Macintosh PowerPoint</Application>
  <PresentationFormat>Widescreen</PresentationFormat>
  <Paragraphs>26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Arial Bold</vt:lpstr>
      <vt:lpstr>Calibri</vt:lpstr>
      <vt:lpstr>Calibri Light</vt:lpstr>
      <vt:lpstr>Gill Sans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26</cp:revision>
  <dcterms:created xsi:type="dcterms:W3CDTF">2017-11-04T18:13:22Z</dcterms:created>
  <dcterms:modified xsi:type="dcterms:W3CDTF">2018-05-21T22:49:23Z</dcterms:modified>
</cp:coreProperties>
</file>

<file path=docProps/thumbnail.jpeg>
</file>